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2" r:id="rId3"/>
    <p:sldId id="334" r:id="rId4"/>
    <p:sldId id="302" r:id="rId5"/>
    <p:sldId id="303" r:id="rId6"/>
    <p:sldId id="257" r:id="rId7"/>
    <p:sldId id="258" r:id="rId8"/>
    <p:sldId id="306" r:id="rId9"/>
    <p:sldId id="320" r:id="rId10"/>
    <p:sldId id="321" r:id="rId11"/>
    <p:sldId id="304" r:id="rId12"/>
    <p:sldId id="264" r:id="rId13"/>
    <p:sldId id="335" r:id="rId14"/>
    <p:sldId id="305" r:id="rId15"/>
    <p:sldId id="307" r:id="rId16"/>
    <p:sldId id="259" r:id="rId17"/>
    <p:sldId id="260" r:id="rId18"/>
    <p:sldId id="261" r:id="rId19"/>
    <p:sldId id="262" r:id="rId20"/>
    <p:sldId id="263" r:id="rId21"/>
    <p:sldId id="336" r:id="rId22"/>
    <p:sldId id="323" r:id="rId23"/>
    <p:sldId id="308" r:id="rId24"/>
    <p:sldId id="309" r:id="rId25"/>
    <p:sldId id="310" r:id="rId26"/>
    <p:sldId id="265" r:id="rId27"/>
    <p:sldId id="266" r:id="rId28"/>
    <p:sldId id="337" r:id="rId29"/>
    <p:sldId id="339" r:id="rId30"/>
    <p:sldId id="311" r:id="rId31"/>
    <p:sldId id="338" r:id="rId32"/>
    <p:sldId id="340" r:id="rId33"/>
    <p:sldId id="267" r:id="rId34"/>
    <p:sldId id="268" r:id="rId35"/>
    <p:sldId id="269" r:id="rId36"/>
    <p:sldId id="270" r:id="rId37"/>
    <p:sldId id="271" r:id="rId38"/>
    <p:sldId id="326" r:id="rId39"/>
    <p:sldId id="341" r:id="rId40"/>
    <p:sldId id="312" r:id="rId41"/>
    <p:sldId id="313" r:id="rId42"/>
    <p:sldId id="314" r:id="rId43"/>
    <p:sldId id="315" r:id="rId44"/>
    <p:sldId id="316" r:id="rId45"/>
    <p:sldId id="277" r:id="rId46"/>
    <p:sldId id="278" r:id="rId47"/>
    <p:sldId id="272" r:id="rId48"/>
    <p:sldId id="273" r:id="rId49"/>
    <p:sldId id="276" r:id="rId50"/>
    <p:sldId id="274" r:id="rId51"/>
    <p:sldId id="275" r:id="rId52"/>
    <p:sldId id="279" r:id="rId53"/>
    <p:sldId id="317" r:id="rId54"/>
    <p:sldId id="318" r:id="rId55"/>
    <p:sldId id="280" r:id="rId56"/>
    <p:sldId id="281" r:id="rId57"/>
    <p:sldId id="282" r:id="rId58"/>
    <p:sldId id="327" r:id="rId59"/>
    <p:sldId id="342" r:id="rId60"/>
    <p:sldId id="283" r:id="rId61"/>
    <p:sldId id="284" r:id="rId62"/>
    <p:sldId id="328" r:id="rId63"/>
    <p:sldId id="343" r:id="rId64"/>
    <p:sldId id="319" r:id="rId65"/>
    <p:sldId id="285" r:id="rId66"/>
    <p:sldId id="286" r:id="rId67"/>
    <p:sldId id="287" r:id="rId68"/>
    <p:sldId id="288" r:id="rId69"/>
    <p:sldId id="289" r:id="rId70"/>
    <p:sldId id="290" r:id="rId71"/>
    <p:sldId id="291" r:id="rId72"/>
    <p:sldId id="292" r:id="rId73"/>
    <p:sldId id="293" r:id="rId74"/>
    <p:sldId id="294" r:id="rId75"/>
    <p:sldId id="329" r:id="rId76"/>
    <p:sldId id="344" r:id="rId77"/>
    <p:sldId id="295" r:id="rId78"/>
    <p:sldId id="296" r:id="rId79"/>
    <p:sldId id="297" r:id="rId80"/>
    <p:sldId id="330" r:id="rId81"/>
    <p:sldId id="345" r:id="rId82"/>
    <p:sldId id="298" r:id="rId83"/>
    <p:sldId id="299" r:id="rId84"/>
    <p:sldId id="331" r:id="rId85"/>
    <p:sldId id="346" r:id="rId86"/>
    <p:sldId id="300" r:id="rId87"/>
    <p:sldId id="301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7244AF-8972-4081-A189-CC818AE3B4C8}">
          <p14:sldIdLst>
            <p14:sldId id="256"/>
            <p14:sldId id="332"/>
            <p14:sldId id="334"/>
            <p14:sldId id="302"/>
            <p14:sldId id="303"/>
            <p14:sldId id="257"/>
            <p14:sldId id="258"/>
            <p14:sldId id="306"/>
            <p14:sldId id="320"/>
            <p14:sldId id="321"/>
            <p14:sldId id="304"/>
            <p14:sldId id="264"/>
            <p14:sldId id="335"/>
            <p14:sldId id="305"/>
            <p14:sldId id="307"/>
            <p14:sldId id="259"/>
            <p14:sldId id="260"/>
            <p14:sldId id="261"/>
            <p14:sldId id="262"/>
            <p14:sldId id="263"/>
            <p14:sldId id="336"/>
            <p14:sldId id="323"/>
            <p14:sldId id="308"/>
            <p14:sldId id="309"/>
            <p14:sldId id="310"/>
            <p14:sldId id="265"/>
            <p14:sldId id="266"/>
            <p14:sldId id="337"/>
            <p14:sldId id="339"/>
            <p14:sldId id="311"/>
            <p14:sldId id="338"/>
            <p14:sldId id="340"/>
            <p14:sldId id="267"/>
            <p14:sldId id="268"/>
            <p14:sldId id="269"/>
            <p14:sldId id="270"/>
            <p14:sldId id="271"/>
            <p14:sldId id="326"/>
            <p14:sldId id="341"/>
            <p14:sldId id="312"/>
            <p14:sldId id="313"/>
            <p14:sldId id="314"/>
            <p14:sldId id="315"/>
            <p14:sldId id="316"/>
            <p14:sldId id="277"/>
            <p14:sldId id="278"/>
            <p14:sldId id="272"/>
            <p14:sldId id="273"/>
            <p14:sldId id="276"/>
            <p14:sldId id="274"/>
            <p14:sldId id="275"/>
            <p14:sldId id="279"/>
            <p14:sldId id="317"/>
            <p14:sldId id="318"/>
            <p14:sldId id="280"/>
            <p14:sldId id="281"/>
            <p14:sldId id="282"/>
            <p14:sldId id="327"/>
            <p14:sldId id="342"/>
            <p14:sldId id="283"/>
            <p14:sldId id="284"/>
            <p14:sldId id="328"/>
            <p14:sldId id="343"/>
            <p14:sldId id="319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329"/>
            <p14:sldId id="344"/>
            <p14:sldId id="295"/>
            <p14:sldId id="296"/>
            <p14:sldId id="297"/>
            <p14:sldId id="330"/>
            <p14:sldId id="345"/>
            <p14:sldId id="298"/>
            <p14:sldId id="299"/>
            <p14:sldId id="331"/>
            <p14:sldId id="346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FBCAE-B5C2-4C3E-A188-2113A500E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976D0B-F531-4EF0-AE63-93830A3E6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75DCC-C437-4C2F-9D00-E75FF3F6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026AF7-08D2-437B-800F-5ADB2C9E9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1BBCB-98F1-47C0-A21A-65DB30FE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3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67FFC-2465-4F76-8A7B-9E47F2C7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8A12F-CC3B-4233-AB4A-2A6D3A6D9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F51EE-770A-4899-80F5-F84DA262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62EEA7-8893-44FE-B5D0-138C0FB3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BB97B5-8A14-4383-BEB7-7B4707A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1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CE9CD9-D120-4CEE-B905-0E0588F1D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8200FF-06A1-4ED6-859B-75A44D667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3AEAB-B402-492A-A52B-7D37A587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20E763-201E-48DA-B198-CB1C7834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BA172-C821-4ECB-B3FD-EB1807A2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F8A0A-3BA8-4A88-B842-3913252F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91C2D-147F-4A4A-AC93-CDAA12573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C99B7-BD03-4B84-BA6F-CA74385DD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204AE-D85B-40BB-BC8D-DF7F7BDE7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8282C-BF7E-4161-97EF-CA5816D2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5B59A-D553-4F93-B250-CB778CA0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C5B8A6-AE1A-4715-A673-5FFAB4688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DD18A-7CC7-4A03-9689-0FCB2E31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77214-0A80-42EC-8010-B7891D93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20B4D-05D6-477F-B57D-9130A7B7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6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39B01-F888-43EB-B963-D1C0B73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1588A-B5A7-4265-8467-1847EFF42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BB4B53-9A74-488E-8A56-68B3E4867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A4279-1B94-478F-ADA1-DCD0652B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4561F1-BF93-4C4F-82F4-3C083E77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320A87-3BAB-4BF8-A177-40C5DD15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4F4AF-A0C6-45F0-AC50-05F01F614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DC308D-1CC7-4C52-92A9-3E9477535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C18048-2DC3-4FE0-80F9-486E580C1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0CCF4-F63E-4E2F-9151-E369EDA39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4D7F4C-140A-4486-8E11-F60F5234F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847249-4C4B-44E2-BC04-64FC1301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20F09E-085E-42DB-A5D7-BFC8B238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77AD3C-44D9-4B19-91EF-6CC0F880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7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60440-46DC-420F-8190-383DF097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C6AE7E-885B-49E8-891F-142F0BB2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BBE961-151E-4806-8079-B87EA168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6075BC-4D64-4E7A-A3B3-71DD3F0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8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63FC21-A97A-4F2C-8B4C-1E8C17FFD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A77326-D972-4ACE-AFD9-18D30821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5E220-2FB4-464C-BDA6-09C4B6C8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4CA5C-9C72-410D-A0C6-4949DCBB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E8AA7F-D517-49D6-952C-2387549B9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E3E9B5-D0B4-4DC8-B820-87C5B2AAA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867E4A-2CEB-4211-A381-6EFBBDD39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F06982-48EC-46E7-AB0C-79A2968E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05C364-CB2A-4201-932F-4F1CC508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3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E63A7-C0BC-4E89-AFCD-E3C3AA78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B4BAA3-9366-4ADB-8A0B-727465342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163CF4-D4F3-4CFE-AB2F-6335B10E7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BF801F-67BD-4A94-AD16-C4E70FA7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9F3580-16AB-43B0-8E5B-31AD67CD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45517-E164-49A5-9510-43E3814EA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8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098B8E-8053-460F-A1E8-BC82BEEB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B49D5-3417-4644-80B9-71B1729F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B0C1C-59AB-4D47-B65A-3275D7ECE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FC9AA-1168-4AEA-A69A-C08737DD3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53D5B0-D2FD-4E4E-874C-215F5EB77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4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kr.vuejs.org/v2/guide/single-file-components.html" TargetMode="External"/><Relationship Id="rId2" Type="http://schemas.openxmlformats.org/officeDocument/2006/relationships/hyperlink" Target="https://medium.com/js-dojo/7-ways-to-define-a-component-template-in-vuejs-c04e0c72900d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bitly.kr/oPtDny1D5A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kr.vuejs.org/v2/guide/events.html" TargetMode="External"/><Relationship Id="rId2" Type="http://schemas.openxmlformats.org/officeDocument/2006/relationships/hyperlink" Target="https://kr.vuejs.org/v2/guide/forms.html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8FD6F-787A-4DB8-8FC9-0E6C16C24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Vue</a:t>
            </a:r>
            <a:r>
              <a:rPr lang="en-US" dirty="0" smtClean="0"/>
              <a:t> JS </a:t>
            </a:r>
            <a:r>
              <a:rPr lang="ko-KR" altLang="en-US" dirty="0" smtClean="0"/>
              <a:t>시작하기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EA371A-38D7-4AF4-BABD-7D30CEE9F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Index1.js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582341"/>
            <a:ext cx="105156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//Add a description to the data object with the value "A pair of warm, fuzzy socks". Then display the description using an expression in an p element, underneath the h1.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 ,</a:t>
            </a:r>
            <a:r>
              <a:rPr lang="en-US" altLang="ko-KR" dirty="0" err="1">
                <a:solidFill>
                  <a:srgbClr val="6A9955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: 'Socks is footwear'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26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837" r="30218" b="5213"/>
          <a:stretch/>
        </p:blipFill>
        <p:spPr>
          <a:xfrm>
            <a:off x="2190205" y="1920240"/>
            <a:ext cx="7535091" cy="4225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652" y="6145986"/>
            <a:ext cx="76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Vue</a:t>
            </a:r>
            <a:r>
              <a:rPr lang="en-US" altLang="ko-KR" dirty="0" smtClean="0"/>
              <a:t> instance 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dom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plug-in {{ expression }} </a:t>
            </a:r>
            <a:r>
              <a:rPr lang="ko-KR" altLang="en-US" dirty="0" smtClean="0"/>
              <a:t>을 사용할 수 있게 하고 </a:t>
            </a:r>
            <a:r>
              <a:rPr lang="en-US" altLang="ko-KR" dirty="0" smtClean="0"/>
              <a:t>instance data</a:t>
            </a:r>
            <a:r>
              <a:rPr lang="ko-KR" altLang="en-US" dirty="0" smtClean="0"/>
              <a:t>로 변경해 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22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241AB-43CC-407C-8939-69E19A00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6319455-5B3C-4E5B-8EC8-728CD534D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898" r="30300" b="14049"/>
          <a:stretch/>
        </p:blipFill>
        <p:spPr>
          <a:xfrm>
            <a:off x="2041718" y="1762383"/>
            <a:ext cx="7483651" cy="4169519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34241" y="5120135"/>
            <a:ext cx="4308872" cy="81176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데이터 오브젝트에 설명을 추가하십시오.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rgbClr val="222222"/>
              </a:solidFill>
              <a:effectLst/>
              <a:latin typeface="Arial Unicode MS"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그런 다음 </a:t>
            </a:r>
            <a:r>
              <a:rPr lang="en-US" altLang="ko-KR" b="1" dirty="0" smtClean="0">
                <a:solidFill>
                  <a:srgbClr val="7030A0"/>
                </a:solidFill>
                <a:latin typeface="Arial Unicode MS"/>
                <a:ea typeface="inherit"/>
              </a:rPr>
              <a:t>expression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을 사용하여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rgbClr val="222222"/>
              </a:solidFill>
              <a:effectLst/>
              <a:latin typeface="Arial Unicode MS"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H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1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 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태그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 Unicode MS"/>
                <a:ea typeface="inherit"/>
              </a:rPr>
              <a:t>안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inherit"/>
              </a:rPr>
              <a:t>에 설명을 표시하십시오.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0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Attribute Binding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Index2.html, Index2.js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196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Index2.html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200" y="1501287"/>
            <a:ext cx="105156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-bar"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"product"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"product-image"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v-bind:src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"image"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&lt;!-- &lt;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 :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="image2" :alt="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"/&gt; --&gt;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"product-info"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{{ product }}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{{ 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}}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"index2.js"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6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Index2.js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35874" y="1601935"/>
            <a:ext cx="868244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'Socks is footwear'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image: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"./assets/vmSocks-green-onWhite.jpg"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"A pair of socks"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10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E0A07-589B-43BA-A674-7514751A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82138EE-CE97-4712-9210-5C7E81B0E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898" r="30187" b="13768"/>
          <a:stretch/>
        </p:blipFill>
        <p:spPr>
          <a:xfrm>
            <a:off x="1900428" y="1798112"/>
            <a:ext cx="8391144" cy="46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D75C-78D1-4713-BF27-DFA91C1B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3BE285-9E05-4195-9C14-1E7EA3926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038" r="30187" b="13909"/>
          <a:stretch/>
        </p:blipFill>
        <p:spPr>
          <a:xfrm>
            <a:off x="2193036" y="1889759"/>
            <a:ext cx="7805928" cy="43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2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9B936-C250-498D-8CCF-DD73F517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C5F231-B5D9-4B3F-9A3D-B792CA12E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18" r="30413" b="13910"/>
          <a:stretch/>
        </p:blipFill>
        <p:spPr>
          <a:xfrm>
            <a:off x="1894332" y="1847089"/>
            <a:ext cx="8403336" cy="47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78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53B38-E61A-43E3-81E0-EBC02533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2B1F47-03F8-4304-A09C-13228F66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899" r="30187" b="13908"/>
          <a:stretch/>
        </p:blipFill>
        <p:spPr>
          <a:xfrm>
            <a:off x="1812036" y="1871471"/>
            <a:ext cx="8567928" cy="477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4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79" r="1068"/>
          <a:stretch/>
        </p:blipFill>
        <p:spPr>
          <a:xfrm>
            <a:off x="1811784" y="1907176"/>
            <a:ext cx="8024547" cy="39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82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F5266-4AB7-4BB4-9E31-853D6894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4E09D8-A90C-4517-99B3-81821F351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512" r="30187" b="23016"/>
          <a:stretch/>
        </p:blipFill>
        <p:spPr>
          <a:xfrm>
            <a:off x="2260092" y="1926335"/>
            <a:ext cx="7671816" cy="430474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47999" y="5226443"/>
            <a:ext cx="66577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데이터 객체에 </a:t>
            </a:r>
            <a:r>
              <a:rPr lang="en-US" altLang="ko-KR" dirty="0" smtClean="0"/>
              <a:t>link ( </a:t>
            </a:r>
            <a:r>
              <a:rPr lang="ko-KR" altLang="en-US" dirty="0" smtClean="0"/>
              <a:t>아무 곳이나</a:t>
            </a:r>
            <a:r>
              <a:rPr lang="en-US" altLang="ko-KR" dirty="0" smtClean="0"/>
              <a:t>, ex: naver.com) </a:t>
            </a:r>
            <a:r>
              <a:rPr lang="ko-KR" altLang="en-US" dirty="0" smtClean="0"/>
              <a:t>를 </a:t>
            </a:r>
            <a:r>
              <a:rPr lang="ko-KR" altLang="en-US" dirty="0"/>
              <a:t>추가하십시오. </a:t>
            </a:r>
            <a:endParaRPr lang="en-US" altLang="ko-KR" dirty="0" smtClean="0"/>
          </a:p>
          <a:p>
            <a:r>
              <a:rPr lang="ko-KR" altLang="en-US" dirty="0" smtClean="0"/>
              <a:t>그런 </a:t>
            </a:r>
            <a:r>
              <a:rPr lang="ko-KR" altLang="en-US" dirty="0"/>
              <a:t>다음 </a:t>
            </a:r>
            <a:r>
              <a:rPr lang="ko-KR" altLang="en-US" b="1" dirty="0" err="1">
                <a:solidFill>
                  <a:srgbClr val="7030A0"/>
                </a:solidFill>
              </a:rPr>
              <a:t>v-bind</a:t>
            </a:r>
            <a:r>
              <a:rPr lang="ko-KR" altLang="en-US" dirty="0" err="1"/>
              <a:t>를</a:t>
            </a:r>
            <a:r>
              <a:rPr lang="ko-KR" altLang="en-US" dirty="0"/>
              <a:t> 사용하여 해당 링크를 </a:t>
            </a:r>
            <a:endParaRPr lang="en-US" altLang="ko-KR" dirty="0" smtClean="0"/>
          </a:p>
          <a:p>
            <a:r>
              <a:rPr lang="en-US" altLang="ko-KR" dirty="0" smtClean="0"/>
              <a:t>anchor</a:t>
            </a:r>
            <a:r>
              <a:rPr lang="ko-KR" altLang="en-US" dirty="0" smtClean="0"/>
              <a:t> </a:t>
            </a:r>
            <a:r>
              <a:rPr lang="ko-KR" altLang="en-US" dirty="0"/>
              <a:t>태그의 </a:t>
            </a:r>
            <a:r>
              <a:rPr lang="ko-KR" altLang="en-US" dirty="0" err="1"/>
              <a:t>href</a:t>
            </a:r>
            <a:r>
              <a:rPr lang="ko-KR" altLang="en-US" dirty="0"/>
              <a:t> 속성에 </a:t>
            </a:r>
            <a:r>
              <a:rPr lang="en-US" altLang="ko-KR" dirty="0" smtClean="0"/>
              <a:t>binding</a:t>
            </a:r>
            <a:r>
              <a:rPr lang="ko-KR" altLang="en-US" dirty="0" smtClean="0"/>
              <a:t>하십시오</a:t>
            </a:r>
            <a:r>
              <a:rPr lang="ko-KR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6643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Conditional Rendering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Index3.html, Index3.js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2441802"/>
            <a:ext cx="10515600" cy="41088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-bar"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"product"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"product-image"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v-bind:src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"image"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"product-info"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{{ product }}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v-if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In Stock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>
                <a:solidFill>
                  <a:srgbClr val="9CDCFE"/>
                </a:solidFill>
                <a:latin typeface="Consolas" panose="020B0609020204030204" pitchFamily="49" charset="0"/>
              </a:rPr>
              <a:t>v-else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Out of Stock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900" dirty="0">
                <a:solidFill>
                  <a:srgbClr val="CE9178"/>
                </a:solidFill>
                <a:latin typeface="Consolas" panose="020B0609020204030204" pitchFamily="49" charset="0"/>
              </a:rPr>
              <a:t>"index3-1.js"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288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Index3.js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200" y="1416207"/>
            <a:ext cx="105156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//Add a description to the data object with the value "A pair of warm, fuzzy socks". Then display the description using an expression in an p element, underneath the h1.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'Socks is footwear'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image: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"./assets/vmSocks-green-onWhite.jpg"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image2: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"./assets/vmSocks-blue-onWhite.jpg"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"A pair of socks"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inventory: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50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79" r="30137" b="17671"/>
          <a:stretch/>
        </p:blipFill>
        <p:spPr>
          <a:xfrm>
            <a:off x="1783080" y="1743892"/>
            <a:ext cx="8625840" cy="48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6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02" r="30338" b="17744"/>
          <a:stretch/>
        </p:blipFill>
        <p:spPr>
          <a:xfrm>
            <a:off x="1687830" y="1690688"/>
            <a:ext cx="8816340" cy="49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15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04" r="30250" b="17430"/>
          <a:stretch/>
        </p:blipFill>
        <p:spPr>
          <a:xfrm>
            <a:off x="1874520" y="1825625"/>
            <a:ext cx="8442960" cy="47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37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3D72E-2E1B-415A-AC6D-35EFCAC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B5320D-6608-4CF2-AC93-FA743AF5C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78" r="30485" b="14488"/>
          <a:stretch/>
        </p:blipFill>
        <p:spPr>
          <a:xfrm>
            <a:off x="2105526" y="1949116"/>
            <a:ext cx="7980947" cy="443821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747555" y="518700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데이터 객체에 </a:t>
            </a:r>
            <a:r>
              <a:rPr lang="en-US" altLang="ko-KR" dirty="0" err="1">
                <a:solidFill>
                  <a:srgbClr val="222222"/>
                </a:solidFill>
                <a:latin typeface="arial" panose="020B0604020202020204" pitchFamily="34" charset="0"/>
              </a:rPr>
              <a:t>onSale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속성을 추가 한 다음 </a:t>
            </a:r>
            <a:endParaRPr lang="en-US" altLang="ko-KR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ko-KR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v-if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를 사용하여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"On Sale</a:t>
            </a:r>
            <a:r>
              <a:rPr lang="en-US" altLang="ko-KR" dirty="0" smtClean="0">
                <a:solidFill>
                  <a:srgbClr val="222222"/>
                </a:solidFill>
                <a:latin typeface="arial" panose="020B0604020202020204" pitchFamily="34" charset="0"/>
              </a:rPr>
              <a:t>!“</a:t>
            </a:r>
            <a:r>
              <a:rPr lang="ko-KR" alt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을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표시합니다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endParaRPr lang="en-US" altLang="ko-KR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ko-KR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onSale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이 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true 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일 </a:t>
            </a:r>
            <a:r>
              <a:rPr lang="ko-KR" alt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때만 표시합니다</a:t>
            </a:r>
            <a:r>
              <a:rPr lang="en-US" altLang="ko-KR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44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37EF1-8CA2-4E02-BF47-5F294093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79C319D-4BCF-4C2D-BEFD-EBE83A59E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258" r="30262" b="31907"/>
          <a:stretch/>
        </p:blipFill>
        <p:spPr>
          <a:xfrm>
            <a:off x="2069431" y="1864894"/>
            <a:ext cx="8053137" cy="44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8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List Rendering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Index4.html, Index4.js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2337321"/>
            <a:ext cx="9424851" cy="61863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-bar"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"product-image"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v-bind:src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"image"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"product-info"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{{ product }}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In Stock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v-else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Out of Stock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"detail in details"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{{ detail }}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"variant in variants"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:key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variant.variantId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{{ 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}}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"index4.js"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302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Index4.js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200" y="1825625"/>
            <a:ext cx="10515600" cy="52629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//Add a description to the data object with the value "A pair of warm, fuzzy socks". Then display the description using an expression in an p element, underneath the h1.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'Socks is footwear'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image: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"./assets/vmSocks-green-onWhite.jpg"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image2: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"./assets/vmSocks-blue-onWhite.jpg"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"A pair of socks"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inventory: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details: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'80% cotton'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'20% polyester'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'Gender-neutral'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variants: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2234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2235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"blue"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]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05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Vue</a:t>
            </a:r>
            <a:r>
              <a:rPr lang="en-US" altLang="ko-KR" dirty="0" smtClean="0"/>
              <a:t> Instance </a:t>
            </a:r>
            <a:r>
              <a:rPr lang="ko-KR" altLang="en-US" dirty="0" smtClean="0"/>
              <a:t>제작하기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598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789" r="30178" b="5363"/>
          <a:stretch/>
        </p:blipFill>
        <p:spPr>
          <a:xfrm>
            <a:off x="1783080" y="1821179"/>
            <a:ext cx="8625840" cy="48280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34045" y="55877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데이터 객체에 </a:t>
            </a:r>
            <a:r>
              <a:rPr lang="ko-KR" altLang="en-US" dirty="0" smtClean="0"/>
              <a:t>배열을 </a:t>
            </a:r>
            <a:r>
              <a:rPr lang="ko-KR" altLang="en-US" dirty="0"/>
              <a:t>추가 한 다음 </a:t>
            </a:r>
            <a:endParaRPr lang="en-US" altLang="ko-KR" dirty="0" smtClean="0"/>
          </a:p>
          <a:p>
            <a:r>
              <a:rPr lang="ko-KR" altLang="en-US" b="1" dirty="0" err="1" smtClean="0"/>
              <a:t>v-for</a:t>
            </a:r>
            <a:r>
              <a:rPr lang="ko-KR" altLang="en-US" dirty="0" err="1"/>
              <a:t>를</a:t>
            </a:r>
            <a:r>
              <a:rPr lang="ko-KR" altLang="en-US" dirty="0"/>
              <a:t> 사용하여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로 </a:t>
            </a:r>
            <a:r>
              <a:rPr lang="ko-KR" altLang="en-US" dirty="0"/>
              <a:t>표시하십시오.</a:t>
            </a:r>
          </a:p>
        </p:txBody>
      </p:sp>
    </p:spTree>
    <p:extLst>
      <p:ext uri="{BB962C8B-B14F-4D97-AF65-F5344CB8AC3E}">
        <p14:creationId xmlns:p14="http://schemas.microsoft.com/office/powerpoint/2010/main" val="722992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Event Handling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Index5.html, Index5.js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90302" y="2233748"/>
            <a:ext cx="10465526" cy="73712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-bar"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"product-image"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"image“ 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:alt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</a:t>
            </a:r>
            <a:r>
              <a:rPr lang="en-US" altLang="ko-KR" sz="11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"product-info"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{{ product }}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In Stock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v-else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Out of Stock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"detail in details"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{{ detail }}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"variant in variants"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:key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variant.variantId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variant.variantImage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{{ 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}}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 &lt;button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="cart += 1"&gt;Add to Cart&lt;/button&gt;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Add to Cart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"cart"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Cart({{cart}})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"index5.js"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676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Index5.js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200" y="1825625"/>
            <a:ext cx="10515600" cy="84023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//Add a description to the data object with the value "A pair of warm, fuzzy socks". Then display the description using an expression in an p element, underneath the h1.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'Socks is footwear'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image: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"./assets/vmSocks-green-onWhite.jpg"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image2: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"./assets/vmSocks-blue-onWhite.jpg"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"A pair of socks"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inventory: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details: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'80% cotton'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'20% polyester'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'Gender-neutral'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variants: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2234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'./assets/vmSocks-green-onWhite.jpg'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2235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'./assets/vmSocks-blue-onWhite.jpg'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],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cart: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() {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this.cart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 += 1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},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) {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this.image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// }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+= </a:t>
            </a:r>
            <a:r>
              <a:rPr lang="en-US" altLang="ko-KR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},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62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2C1E4-E56D-4082-9638-047B754E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18B9509-E1B1-4588-9205-9CF4D521A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29815" b="13934"/>
          <a:stretch/>
        </p:blipFill>
        <p:spPr>
          <a:xfrm>
            <a:off x="2243889" y="1937083"/>
            <a:ext cx="7704221" cy="43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76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9ADB-C42B-46FE-8778-25855748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1AA682-1B73-40AC-9D5C-0C8150358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30485" b="14211"/>
          <a:stretch/>
        </p:blipFill>
        <p:spPr>
          <a:xfrm>
            <a:off x="2407755" y="2093494"/>
            <a:ext cx="7376490" cy="41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16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BC111-C7A5-425D-80A0-4897DDB6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AE470E-A694-4777-9E5D-D9B1419E5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06" r="30038" b="14764"/>
          <a:stretch/>
        </p:blipFill>
        <p:spPr>
          <a:xfrm>
            <a:off x="2003258" y="1985210"/>
            <a:ext cx="8185484" cy="44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7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81555-3F2D-4E37-9613-5F521F46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CB45AC-4737-48AE-B9A8-6E586C646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30038" b="14211"/>
          <a:stretch/>
        </p:blipFill>
        <p:spPr>
          <a:xfrm>
            <a:off x="1937084" y="1913020"/>
            <a:ext cx="8317832" cy="47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20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80615-5434-4BCB-AA65-64B22C0A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C2ED4A4-04A4-441E-B0B1-7EC3F4271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80" r="30038" b="40755"/>
          <a:stretch/>
        </p:blipFill>
        <p:spPr>
          <a:xfrm>
            <a:off x="1998682" y="1886411"/>
            <a:ext cx="8194636" cy="460646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90800" y="54375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새 버튼을 만들고 </a:t>
            </a:r>
            <a:r>
              <a:rPr lang="ko-KR" altLang="en-US" dirty="0" err="1"/>
              <a:t>v-on을</a:t>
            </a:r>
            <a:r>
              <a:rPr lang="ko-KR" altLang="en-US" dirty="0"/>
              <a:t> 사용하여 </a:t>
            </a:r>
            <a:endParaRPr lang="en-US" altLang="ko-KR" dirty="0" smtClean="0"/>
          </a:p>
          <a:p>
            <a:r>
              <a:rPr lang="ko-KR" altLang="en-US" dirty="0" smtClean="0"/>
              <a:t>카트의 </a:t>
            </a:r>
            <a:r>
              <a:rPr lang="ko-KR" altLang="en-US" dirty="0"/>
              <a:t>값을 줄이는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을 연결하십시오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403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&amp; Style Binding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Index6.html, Index6.js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1669" y="2325990"/>
            <a:ext cx="10522131" cy="9064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"style2.css"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-bar"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"product-image"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v-bind:src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"image"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 &lt;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: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="image2" :alt="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"/&gt;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"product-info"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{{ product }}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In Stock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v-else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Out of Stock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"detail in details"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{{ detail }}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"variant in variants"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:key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variant.variantId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"color-box"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:style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backgroundColor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variant.variantImage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:disabled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disabledButton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inventory </a:t>
            </a:r>
            <a:r>
              <a:rPr lang="en-US" altLang="ko-KR" sz="1100" dirty="0">
                <a:solidFill>
                  <a:srgbClr val="F44747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 0 }"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Add to Cart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disabledButton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cart </a:t>
            </a:r>
            <a:r>
              <a:rPr lang="en-US" altLang="ko-KR" sz="1100" dirty="0">
                <a:solidFill>
                  <a:srgbClr val="F44747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 0 }"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Remove from cart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"cart"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Cart({{cart}})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"index6.js"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44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Index6.js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383566"/>
            <a:ext cx="10515600" cy="77098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//Add a description to the data object with the value "A pair of warm, fuzzy socks". Then display the description using an expression in an p element, underneath the h1.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'Socks is footwear'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image: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"./assets/vmSocks-green-onWhite.jpg"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image2: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"./assets/vmSocks-blue-onWhite.jpg"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"A pair of socks"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inventory: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details: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'80% cotton'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'20% polyester'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'Gender-neutral'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variants: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2234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'./assets/vmSocks-green-onWhite.jpg'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2235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'./assets/vmSocks-blue-onWhite.jpg'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],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cart: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+=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-=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26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 – startVue.html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910762"/>
            <a:ext cx="8355874" cy="4455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My first </a:t>
            </a:r>
            <a:r>
              <a:rPr lang="en-US" altLang="ko-KR" sz="105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app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&lt;!-- </a:t>
            </a:r>
            <a:r>
              <a:rPr lang="ko-KR" altLang="en-US" sz="105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상용버전</a:t>
            </a:r>
            <a:r>
              <a:rPr lang="en-US" altLang="ko-KR" sz="105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, </a:t>
            </a:r>
            <a:r>
              <a:rPr lang="ko-KR" altLang="en-US" sz="105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속도와 용량이 </a:t>
            </a:r>
            <a:r>
              <a:rPr lang="ko-KR" altLang="en-US" sz="105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최적화됨</a:t>
            </a:r>
            <a:r>
              <a:rPr lang="en-US" altLang="ko-KR" sz="105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. --&gt;</a:t>
            </a:r>
            <a:endParaRPr lang="ko-KR" altLang="en-US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05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ko-KR" altLang="en-US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안녕하세요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{{ message }}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message: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'Hello </a:t>
            </a:r>
            <a:r>
              <a:rPr lang="en-US" altLang="ko-KR" sz="105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"1 - startVue.js"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4954" y="2625633"/>
            <a:ext cx="4328160" cy="274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4954" y="4001134"/>
            <a:ext cx="4328160" cy="13219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94954" y="5597706"/>
            <a:ext cx="4328160" cy="2609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94954" y="3596048"/>
            <a:ext cx="4328160" cy="1304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823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79" r="30272" b="17797"/>
          <a:stretch/>
        </p:blipFill>
        <p:spPr>
          <a:xfrm>
            <a:off x="1786890" y="1690688"/>
            <a:ext cx="8618220" cy="48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7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56" r="30250" b="17630"/>
          <a:stretch/>
        </p:blipFill>
        <p:spPr>
          <a:xfrm>
            <a:off x="1809750" y="1690688"/>
            <a:ext cx="8572500" cy="48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1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534" r="30250" b="17689"/>
          <a:stretch/>
        </p:blipFill>
        <p:spPr>
          <a:xfrm>
            <a:off x="1760220" y="1825625"/>
            <a:ext cx="8671560" cy="48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38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689" r="30250" b="17534"/>
          <a:stretch/>
        </p:blipFill>
        <p:spPr>
          <a:xfrm>
            <a:off x="1866900" y="1690688"/>
            <a:ext cx="8458200" cy="47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61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56" r="30167" b="17456"/>
          <a:stretch/>
        </p:blipFill>
        <p:spPr>
          <a:xfrm>
            <a:off x="1905000" y="1825625"/>
            <a:ext cx="8382000" cy="47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69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6D488-F5B0-4E2C-B947-56441D7E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2E91946-89EF-4423-A2D0-C7B17BB7D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1" r="30262" b="14764"/>
          <a:stretch/>
        </p:blipFill>
        <p:spPr>
          <a:xfrm>
            <a:off x="1740568" y="1690688"/>
            <a:ext cx="8955505" cy="49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9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E8F2C-694E-4746-813B-01B270E0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98E02F-2F49-43D9-B926-166120725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262" b="14211"/>
          <a:stretch/>
        </p:blipFill>
        <p:spPr>
          <a:xfrm>
            <a:off x="2099510" y="1937083"/>
            <a:ext cx="7992979" cy="44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76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A264A-5C34-46BB-94CE-A7BE2150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7B4F69F-6CC3-4E72-BBBE-D9EE36F3A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709" r="30038" b="14210"/>
          <a:stretch/>
        </p:blipFill>
        <p:spPr>
          <a:xfrm>
            <a:off x="1858879" y="1888958"/>
            <a:ext cx="8474242" cy="47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47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604CA-17D5-4A38-9F9F-627509B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6EE799D-8F04-4696-8107-CA80256F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24" r="30038" b="13658"/>
          <a:stretch/>
        </p:blipFill>
        <p:spPr>
          <a:xfrm>
            <a:off x="2053388" y="1784546"/>
            <a:ext cx="8281737" cy="47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01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2A5FD-DD3B-489D-B5A0-2F933BA3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EEAB0C-3A78-4B52-A2F6-D54A18A6F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78" r="30262" b="14211"/>
          <a:stretch/>
        </p:blipFill>
        <p:spPr>
          <a:xfrm>
            <a:off x="1949116" y="1868900"/>
            <a:ext cx="8293768" cy="46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0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 – startVue.js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'#app2'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message: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안녕하세요 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ko-KR" altLang="en-US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설명란입니다</a:t>
            </a:r>
            <a:r>
              <a:rPr lang="en-US" altLang="ko-KR" dirty="0" smtClean="0">
                <a:solidFill>
                  <a:srgbClr val="CE9178"/>
                </a:solidFill>
                <a:latin typeface="Consolas" panose="020B0609020204030204" pitchFamily="49" charset="0"/>
              </a:rPr>
              <a:t>.'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830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96DE6-B851-4E81-BE0D-E2693ABA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B39910-CB4F-480E-AC7A-33A3EBD67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262" b="13658"/>
          <a:stretch/>
        </p:blipFill>
        <p:spPr>
          <a:xfrm>
            <a:off x="2101516" y="1828800"/>
            <a:ext cx="8534400" cy="47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30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A127E-3A21-432F-8966-562C5779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5501337-20D7-4658-B925-BE7334F52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038" b="14212"/>
          <a:stretch/>
        </p:blipFill>
        <p:spPr>
          <a:xfrm>
            <a:off x="1955131" y="1863903"/>
            <a:ext cx="8281737" cy="46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31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66771-FB2C-4F3C-88BC-39A035C5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0D560CC-951D-414B-A67C-6E203512E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262" b="14212"/>
          <a:stretch/>
        </p:blipFill>
        <p:spPr>
          <a:xfrm>
            <a:off x="1979194" y="1876054"/>
            <a:ext cx="8233611" cy="46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08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03" r="30272" b="17622"/>
          <a:stretch/>
        </p:blipFill>
        <p:spPr>
          <a:xfrm>
            <a:off x="1969770" y="1798319"/>
            <a:ext cx="8252460" cy="46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34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301" r="30250" b="17535"/>
          <a:stretch/>
        </p:blipFill>
        <p:spPr>
          <a:xfrm>
            <a:off x="1935480" y="1825625"/>
            <a:ext cx="8321040" cy="46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96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FA549-1255-452A-B412-C29726EF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DDE19D4-D3A7-4B18-B33E-7223F6E4C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038" b="14211"/>
          <a:stretch/>
        </p:blipFill>
        <p:spPr>
          <a:xfrm>
            <a:off x="1798721" y="1852861"/>
            <a:ext cx="8594558" cy="47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8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7E83E-3010-438B-8351-2443C150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18C7D9-8C0E-427C-BD85-DC404D532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038" b="14212"/>
          <a:stretch/>
        </p:blipFill>
        <p:spPr>
          <a:xfrm>
            <a:off x="1798721" y="1828800"/>
            <a:ext cx="8594558" cy="480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8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D51C4-747E-4B44-9072-57081C0C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B8BC96-45DB-49B8-9588-14E245B55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1" r="29815" b="14488"/>
          <a:stretch/>
        </p:blipFill>
        <p:spPr>
          <a:xfrm>
            <a:off x="2027321" y="1883459"/>
            <a:ext cx="8137358" cy="450788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682240" y="53837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inStock이</a:t>
            </a:r>
            <a:r>
              <a:rPr lang="ko-KR" altLang="en-US" dirty="0"/>
              <a:t> </a:t>
            </a:r>
            <a:r>
              <a:rPr lang="ko-KR" altLang="en-US" dirty="0" err="1"/>
              <a:t>false</a:t>
            </a:r>
            <a:r>
              <a:rPr lang="ko-KR" altLang="en-US" dirty="0"/>
              <a:t> 인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</a:t>
            </a:r>
          </a:p>
          <a:p>
            <a:r>
              <a:rPr lang="ko-KR" altLang="en-US" dirty="0"/>
              <a:t>“</a:t>
            </a:r>
            <a:r>
              <a:rPr lang="en-US" altLang="ko-KR" dirty="0"/>
              <a:t>Out Of </a:t>
            </a:r>
            <a:r>
              <a:rPr lang="en-US" altLang="ko-KR" dirty="0" smtClean="0"/>
              <a:t>Stock” </a:t>
            </a:r>
            <a:r>
              <a:rPr lang="ko-KR" altLang="en-US" dirty="0" err="1" smtClean="0"/>
              <a:t>p</a:t>
            </a:r>
            <a:r>
              <a:rPr lang="ko-KR" altLang="en-US" dirty="0" smtClean="0"/>
              <a:t> </a:t>
            </a:r>
            <a:r>
              <a:rPr lang="ko-KR" altLang="en-US" dirty="0"/>
              <a:t>태그에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</a:t>
            </a:r>
            <a:r>
              <a:rPr lang="ko-KR" altLang="en-US" dirty="0"/>
              <a:t>바인딩하십시오.</a:t>
            </a:r>
            <a:endParaRPr lang="en-US" altLang="ko-KR" dirty="0" smtClean="0"/>
          </a:p>
          <a:p>
            <a:r>
              <a:rPr lang="ko-KR" altLang="en-US" dirty="0" smtClean="0"/>
              <a:t>해당 클래스는 아래의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속성을 가집니다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text-decoration</a:t>
            </a:r>
            <a:r>
              <a:rPr lang="ko-KR" altLang="en-US" dirty="0" smtClean="0"/>
              <a:t> </a:t>
            </a:r>
            <a:r>
              <a:rPr lang="ko-KR" altLang="en-US" dirty="0"/>
              <a:t>: </a:t>
            </a:r>
            <a:r>
              <a:rPr lang="ko-KR" altLang="en-US" dirty="0" err="1" smtClean="0"/>
              <a:t>line-through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065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Computed Properties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Index7.html, Index7.js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2351736"/>
            <a:ext cx="10755086" cy="95718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"style2.css"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-bar"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"product-image"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v-bind:src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"image"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"product-info"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{{ brand }} {{ product }}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 &lt;h1&gt;{{ title }}&lt;/h1&gt;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In Stock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v-else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outOfStock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Out of Stock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"detail in details"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{{ detail }}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&lt;!-- &lt;div v-for="variant in variants"  --&gt;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v-for</a:t>
            </a:r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"(variant, index) in variants"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:key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variant.variantId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"color-box"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:style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backgroundColor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(index)"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&lt;!-- &lt;p&gt; {{ </a:t>
            </a:r>
            <a:r>
              <a:rPr lang="en-US" altLang="ko-KR" sz="110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 }}&lt;/p&gt; --&gt;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&lt;!-- &lt;p @</a:t>
            </a:r>
            <a:r>
              <a:rPr lang="en-US" altLang="ko-KR" sz="110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1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variant.variantImage</a:t>
            </a:r>
            <a:r>
              <a:rPr lang="en-US" altLang="ko-KR" sz="11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)"&gt; {{ </a:t>
            </a:r>
            <a:r>
              <a:rPr lang="en-US" altLang="ko-KR" sz="110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 }}&lt;/p&gt; --&gt;</a:t>
            </a:r>
            <a:endParaRPr lang="en-US" altLang="ko-KR" sz="11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:disabled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disabledButton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Add to Cart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disabledButton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cart </a:t>
            </a:r>
            <a:r>
              <a:rPr lang="en-US" altLang="ko-KR" sz="1100" dirty="0">
                <a:solidFill>
                  <a:srgbClr val="F44747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 0 }"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Remove from cart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"cart"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Cart({{cart}})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"index7.js"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187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Index7.js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825625"/>
            <a:ext cx="10515600" cy="116031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//Add a description to the data object with the value "A pair of warm, fuzzy socks". Then display the description using an expression in an p element, underneath the h1.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brand: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Mastery'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'Socks is footwear'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image: "./assets/vmSocks-green-onWhite.jpg",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"A pair of socks"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true,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inventory: 11,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details: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'80% cotton'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'20% polyester'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'Gender-neutral'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variants: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2234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'./assets/vmSocks-green-onWhite.jpg'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2235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'./assets/vmSocks-blue-onWhite.jpg'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],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cart: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this.cart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+= 1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},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}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+=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},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-=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computed: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5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AF127-C836-4C73-BF79-5F4B5CF5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C1692F1-AB57-4A56-B3A8-B9129EA25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512" r="30187" b="23015"/>
          <a:stretch/>
        </p:blipFill>
        <p:spPr>
          <a:xfrm>
            <a:off x="2226564" y="1901951"/>
            <a:ext cx="7738872" cy="43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450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E7C4A-549F-418A-99F7-CF51CB11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DD531-808A-4A25-9BF6-A1EA91A50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44" r="30339" b="14035"/>
          <a:stretch/>
        </p:blipFill>
        <p:spPr>
          <a:xfrm>
            <a:off x="1816768" y="1864894"/>
            <a:ext cx="8558463" cy="48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2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F068B-ADE9-412E-BF78-A10C6E37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B1F09B-4120-4595-9D0F-CB272A254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262" b="14765"/>
          <a:stretch/>
        </p:blipFill>
        <p:spPr>
          <a:xfrm>
            <a:off x="1750594" y="1852861"/>
            <a:ext cx="8690811" cy="4761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60171" y="5579907"/>
            <a:ext cx="70561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onSale</a:t>
            </a:r>
            <a:r>
              <a:rPr lang="ko-KR" altLang="en-US" dirty="0" err="1"/>
              <a:t>이라는</a:t>
            </a:r>
            <a:r>
              <a:rPr lang="ko-KR" altLang="en-US" dirty="0"/>
              <a:t> </a:t>
            </a:r>
            <a:r>
              <a:rPr lang="en-US" altLang="ko-KR" dirty="0" err="1" smtClean="0"/>
              <a:t>boolean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property</a:t>
            </a:r>
            <a:r>
              <a:rPr lang="ko-KR" altLang="en-US" dirty="0" smtClean="0"/>
              <a:t>를 </a:t>
            </a:r>
            <a:r>
              <a:rPr lang="ko-KR" altLang="en-US" dirty="0"/>
              <a:t>추가하십시오. </a:t>
            </a:r>
            <a:endParaRPr lang="en-US" altLang="ko-KR" dirty="0" smtClean="0"/>
          </a:p>
          <a:p>
            <a:r>
              <a:rPr lang="ko-KR" altLang="en-US" dirty="0" smtClean="0"/>
              <a:t>그런 </a:t>
            </a:r>
            <a:r>
              <a:rPr lang="ko-KR" altLang="en-US" dirty="0"/>
              <a:t>다음 </a:t>
            </a:r>
            <a:r>
              <a:rPr lang="ko-KR" altLang="en-US" dirty="0" err="1"/>
              <a:t>onSale이</a:t>
            </a:r>
            <a:r>
              <a:rPr lang="ko-KR" altLang="en-US" dirty="0"/>
              <a:t> </a:t>
            </a:r>
            <a:r>
              <a:rPr lang="ko-KR" altLang="en-US" dirty="0" err="1"/>
              <a:t>true</a:t>
            </a:r>
            <a:r>
              <a:rPr lang="ko-KR" altLang="en-US" dirty="0"/>
              <a:t> 일 때마다 </a:t>
            </a:r>
            <a:r>
              <a:rPr lang="en-US" altLang="ko-KR" b="1" dirty="0" smtClean="0"/>
              <a:t>brand</a:t>
            </a:r>
            <a:r>
              <a:rPr lang="ko-KR" altLang="en-US" dirty="0" smtClean="0"/>
              <a:t> </a:t>
            </a:r>
            <a:r>
              <a:rPr lang="ko-KR" altLang="en-US" dirty="0"/>
              <a:t>와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product</a:t>
            </a:r>
            <a:r>
              <a:rPr lang="ko-KR" altLang="en-US" dirty="0" smtClean="0"/>
              <a:t>을 합성한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을 출력하는 </a:t>
            </a:r>
            <a:r>
              <a:rPr lang="en-US" altLang="ko-KR" dirty="0" smtClean="0"/>
              <a:t>computed property</a:t>
            </a:r>
            <a:r>
              <a:rPr lang="ko-KR" altLang="en-US" dirty="0" smtClean="0"/>
              <a:t>를 </a:t>
            </a:r>
            <a:r>
              <a:rPr lang="ko-KR" altLang="en-US" dirty="0"/>
              <a:t>작성하십시오.</a:t>
            </a:r>
          </a:p>
        </p:txBody>
      </p:sp>
    </p:spTree>
    <p:extLst>
      <p:ext uri="{BB962C8B-B14F-4D97-AF65-F5344CB8AC3E}">
        <p14:creationId xmlns:p14="http://schemas.microsoft.com/office/powerpoint/2010/main" val="580704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Components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Index8.html, Index8.js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83920" y="2420711"/>
            <a:ext cx="10565674" cy="41857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"style2.css"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-bar"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premium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"premium"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"index8.js"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199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Index8.js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404195"/>
            <a:ext cx="10515600" cy="256531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'product'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props: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premium: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requried</a:t>
            </a:r>
            <a:r>
              <a:rPr lang="en-US" altLang="ko-KR" sz="11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template: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&lt;div class="product"&gt;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&lt;div class="product-image"&gt;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v-bind:src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="image" /&gt;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: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="image2" :alt="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"/&gt;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&lt;div class="product-info"&gt;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&lt;h1&gt;{{ brand }} {{ product }}&lt;/h1&gt;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&lt;h1&gt;{{ title }}&lt;/h1&gt;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v-if="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"&gt;In Stock&lt;/p&gt;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:class="{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outOfStock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}"&gt;Out of Stock&lt;/p&gt;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 v-if="inventory &gt; 10"&gt;In Stock&lt;/p&gt;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v-else-if="inventory&lt;=10 &amp;&amp; inventory &gt;0"&gt;Almost sold out!&lt;/p&gt;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:class="{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outOfStock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inventory &lt;=0 }"&gt;Out of Stock&lt;/p&gt;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 v-show="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"&gt;In Stock&lt;/p&gt;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&lt;span v-if="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"&gt;On Sale!&lt;/span&gt;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&lt;p&gt;{{ sale }}&lt;/p&gt;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&lt;p&gt;Shipping: {{ shipping }}&lt;/p&gt;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&lt;li v-for="detail in details"&gt;{{ detail }}&lt;/li&gt;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&lt;div v-for="variant in variants" 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&lt;div v-for="(variant, index) in variants"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:key="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variant.variantId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class="color-box"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:style="{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backgroundColor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@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(index)"&gt;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&lt;!-- &lt;p&gt; {{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}}&lt;/p&gt;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&lt;!-- &lt;p @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variant.variantImage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)"&gt; {{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}}&lt;/p&gt;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="cart += 1"&gt;Add to Cart&lt;/button&gt;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"&gt;Add to Cart&lt;/button&gt;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    :disabled="!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    :class="{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disabledButton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}"&gt;Add to Cart&lt;/button&gt;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"&gt;Remove from cart&lt;/button&gt;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    :class="{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disabledButton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cart &lt;= 0 }"&gt;Remove from cart&lt;/button&gt;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&lt;div class="cart"&gt;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&lt;p&gt;Cart({{cart}})&lt;/p&gt;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`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brand: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Mastery'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'Socks is footwear'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image: "./assets/vmSocks-green-onWhite.jpg",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"A pair of socks"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true,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inventory: 11,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details: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'80% cotton'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'20% polyester'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'Gender-neutral'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variants: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2234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'./assets/vmSocks-green-onWhite.jpg'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2235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'./assets/vmSocks-blue-onWhite.jpg'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],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cart: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this.cart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+= 1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},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}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+=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},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-=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computed: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sale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are on sale!'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are not on sale'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shipping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premium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"Free"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2.99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//Add a description to the data object with the value "A pair of warm, fuzzy socks". Then display the description using an expression in an p element, underneath the h1.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premium: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0699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1651" r="30291" b="5418"/>
          <a:stretch/>
        </p:blipFill>
        <p:spPr>
          <a:xfrm>
            <a:off x="2049780" y="1825625"/>
            <a:ext cx="8092440" cy="454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2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ABD20-AD95-4E67-86F0-59E15E59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45ADED-AB25-4975-9E5B-F096970B1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765" r="30262" b="20847"/>
          <a:stretch/>
        </p:blipFill>
        <p:spPr>
          <a:xfrm>
            <a:off x="1740567" y="1815336"/>
            <a:ext cx="8341895" cy="46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28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ACEF-E39F-4132-9C75-FBABBBEC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665B7D0-DBC2-427C-875D-21463F6A3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318" r="30485" b="21401"/>
          <a:stretch/>
        </p:blipFill>
        <p:spPr>
          <a:xfrm>
            <a:off x="1720516" y="1838740"/>
            <a:ext cx="8750968" cy="481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0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1685D-31DF-4031-B366-66BA4B30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883D8B-E8CA-4893-8604-A0B3DB1CB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765" r="30038" b="21400"/>
          <a:stretch/>
        </p:blipFill>
        <p:spPr>
          <a:xfrm>
            <a:off x="1720516" y="1792706"/>
            <a:ext cx="8750968" cy="48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4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40CFF-0C2C-4C1B-AA8D-71251DD7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8043444-E357-4469-9330-2202BCBA5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041" r="30262" b="21124"/>
          <a:stretch/>
        </p:blipFill>
        <p:spPr>
          <a:xfrm>
            <a:off x="1900989" y="1842118"/>
            <a:ext cx="8390021" cy="46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08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3D819-B8ED-4872-8D69-4AC4E038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25562A8-C21B-41F2-84B3-0A9034506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765" r="30485" b="20847"/>
          <a:stretch/>
        </p:blipFill>
        <p:spPr>
          <a:xfrm>
            <a:off x="1981200" y="1792703"/>
            <a:ext cx="8355399" cy="47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81D17-0942-4DE1-9F23-A0592C97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DEDFED-158F-4706-B94A-EC728CF9A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512" r="30187" b="23155"/>
          <a:stretch/>
        </p:blipFill>
        <p:spPr>
          <a:xfrm>
            <a:off x="2137766" y="1853183"/>
            <a:ext cx="7916467" cy="44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43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35BFF-F874-4096-995C-2D7030BC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E1E0F1-407D-41DF-800D-8F7E71925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29" r="30262" b="27760"/>
          <a:stretch/>
        </p:blipFill>
        <p:spPr>
          <a:xfrm>
            <a:off x="1816768" y="1828801"/>
            <a:ext cx="8558463" cy="47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2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88841-684E-4C46-9282-A018AC49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F7E2697-E42F-40DC-9235-6E37EF0A1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05" r="30262" b="28037"/>
          <a:stretch/>
        </p:blipFill>
        <p:spPr>
          <a:xfrm>
            <a:off x="1666373" y="1840830"/>
            <a:ext cx="8859253" cy="48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48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1C90D-4EEF-43A8-AA96-AC6ACF01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33D5D8-BDFF-4073-9C87-4CA35F19F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70" t="24405" r="30261" b="28313"/>
          <a:stretch/>
        </p:blipFill>
        <p:spPr>
          <a:xfrm>
            <a:off x="1654342" y="1840831"/>
            <a:ext cx="8883316" cy="48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423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5DCF5-F1E2-4892-AD45-C17223BB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79444E7-EB21-48D7-ABC8-6FF9F13A0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485" b="14211"/>
          <a:stretch/>
        </p:blipFill>
        <p:spPr>
          <a:xfrm>
            <a:off x="1894973" y="1820476"/>
            <a:ext cx="8402053" cy="46723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90800" y="55224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prop</a:t>
            </a:r>
            <a:r>
              <a:rPr lang="ko-KR" altLang="en-US" dirty="0" smtClean="0"/>
              <a:t>을 </a:t>
            </a:r>
            <a:r>
              <a:rPr lang="ko-KR" altLang="en-US" dirty="0"/>
              <a:t>통해 </a:t>
            </a:r>
            <a:r>
              <a:rPr lang="en-US" altLang="ko-KR" dirty="0" smtClean="0"/>
              <a:t>details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를 </a:t>
            </a:r>
            <a:r>
              <a:rPr lang="ko-KR" altLang="en-US" dirty="0"/>
              <a:t>수신하는 </a:t>
            </a:r>
            <a:endParaRPr lang="en-US" altLang="ko-KR" dirty="0" smtClean="0"/>
          </a:p>
          <a:p>
            <a:r>
              <a:rPr lang="en-US" altLang="ko-KR" dirty="0" smtClean="0"/>
              <a:t>product-details </a:t>
            </a:r>
            <a:r>
              <a:rPr lang="ko-KR" altLang="en-US" dirty="0" smtClean="0"/>
              <a:t>라는 새로운 </a:t>
            </a:r>
            <a:r>
              <a:rPr lang="en-US" altLang="ko-KR" dirty="0" smtClean="0"/>
              <a:t>component</a:t>
            </a:r>
            <a:r>
              <a:rPr lang="ko-KR" altLang="en-US" dirty="0" smtClean="0"/>
              <a:t>를 </a:t>
            </a:r>
            <a:r>
              <a:rPr lang="ko-KR" altLang="en-US" dirty="0"/>
              <a:t>작성하십시오.</a:t>
            </a:r>
          </a:p>
        </p:txBody>
      </p:sp>
    </p:spTree>
    <p:extLst>
      <p:ext uri="{BB962C8B-B14F-4D97-AF65-F5344CB8AC3E}">
        <p14:creationId xmlns:p14="http://schemas.microsoft.com/office/powerpoint/2010/main" val="34315588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ADD79-823C-492F-88E8-5CC4A25A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02563-30B0-4A51-8F98-341FB53A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https://medium.com/js-dojo/7-ways-to-define-a-component-template-in-vuejs-c04e0c72900d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https://kr.vuejs.org/v2/guide/single-file-components.html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304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Communicating Events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Index9.html, Index9.js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2283385"/>
            <a:ext cx="10382794" cy="38164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"style2.css"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-bar"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"cart"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 &lt;p&gt;Cart({{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cart.length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}})&lt;/p&gt;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Cart({{ cart }})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premium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"premium"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@add-to-cart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"index9.js"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433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Index9.js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825625"/>
            <a:ext cx="10515600" cy="264995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'product'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props: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premium: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requried: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template: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&lt;div class="product"&gt;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&lt;div class="product-image"&gt;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v-bind:src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="image" /&gt;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: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="image2" :alt="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"/&gt;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&lt;div class="product-info"&gt;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&lt;h1&gt;{{ brand }} {{ product }}&lt;/h1&gt;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&lt;h1&gt;{{ title }}&lt;/h1&gt;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v-if="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"&gt;In Stock&lt;/p&gt;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:class="{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outOfStock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}"&gt;Out of Stock&lt;/p&gt;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 v-if="inventory &gt; 10"&gt;In Stock&lt;/p&gt;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v-else-if="inventory&lt;=10 &amp;&amp; inventory &gt;0"&gt;Almost sold out!&lt;/p&gt;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:class="{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outOfStock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inventory &lt;=0 }"&gt;Out of Stock&lt;/p&gt;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 v-show="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"&gt;In Stock&lt;/p&gt;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&lt;span v-if="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"&gt;On Sale!&lt;/span&gt;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&lt;p&gt;{{ sale }}&lt;/p&gt;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&lt;p&gt;Shipping: {{ shipping }}&lt;/p&gt;               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&lt;li v-for="detail in details"&gt;{{ detail }}&lt;/li&gt;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&lt;div v-for="variant in variants" 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&lt;div v-for="(variant, index) in variants"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:key="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variant.variantId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class="color-box"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:style="{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backgroundColor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                   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@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(index)"&gt;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&lt;!-- &lt;p&gt; {{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}}&lt;/p&gt;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&lt;!-- &lt;p @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variant.variantImage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)"&gt; {{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}}&lt;/p&gt;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="cart += 1"&gt;Add to Cart&lt;/button&gt;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"&gt;Add to Cart&lt;/button&gt;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    :disabled="!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    :class="{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disabledButton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}"&gt;Add to Cart&lt;/button&gt;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"&gt;Remove from cart&lt;/button&gt;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    :class="{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disabledButton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cart &lt;= 0 }"&gt;Remove from cart&lt;/button&gt;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`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brand: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Mastery'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'Socks is footwear'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image: "./assets/vmSocks-green-onWhite.jpg",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"A pair of socks"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true,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inventory: 11,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details: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'80% cotton'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'20% polyester'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'Gender-neutral'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variants: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2234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'./assets/vmSocks-green-onWhite.jpg'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2235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'./assets/vmSocks-blue-onWhite.jpg'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]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this.cart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+= 1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},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}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$emit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'add-to-cart'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this.$emit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('add-to-cart',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this.variants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this.selectedVariant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},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-=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computed: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sale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are on sale!'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are not on sale'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shipping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premium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"Free"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2.99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//Add a description to the data object with the value "A pair of warm, fuzzy socks". Then display the description using an expression in an p element, underneath the h1.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premium: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cart: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cart: []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updateCart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(id)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+=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this.cart.push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(id)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1899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F057DE-86DE-4952-902A-E9C23712F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336" r="30262" b="14211"/>
          <a:stretch/>
        </p:blipFill>
        <p:spPr>
          <a:xfrm>
            <a:off x="1779542" y="1804736"/>
            <a:ext cx="7990100" cy="430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68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EC5E0-3B5B-4885-8A90-E5947D31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09E9E6-99E3-4455-96A8-11A842B09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D24278-2381-49CF-9A19-0B2DF9B57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68" r="30104" b="14210"/>
          <a:stretch/>
        </p:blipFill>
        <p:spPr>
          <a:xfrm>
            <a:off x="1852921" y="1768641"/>
            <a:ext cx="8193447" cy="45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879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D169B-12D4-42DD-AB0E-128D4A71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3B2B95B-7E43-4947-88F4-519E3173E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78" r="30485" b="14211"/>
          <a:stretch/>
        </p:blipFill>
        <p:spPr>
          <a:xfrm>
            <a:off x="2215249" y="1937084"/>
            <a:ext cx="7761501" cy="434113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93720" y="5215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제거 할 </a:t>
            </a:r>
            <a:r>
              <a:rPr lang="en-US" altLang="ko-KR" dirty="0" smtClean="0"/>
              <a:t>product</a:t>
            </a:r>
            <a:r>
              <a:rPr lang="ko-KR" altLang="en-US" dirty="0" smtClean="0"/>
              <a:t>의 </a:t>
            </a:r>
            <a:r>
              <a:rPr lang="ko-KR" altLang="en-US" dirty="0" err="1"/>
              <a:t>ID로</a:t>
            </a:r>
            <a:r>
              <a:rPr lang="ko-KR" altLang="en-US" dirty="0"/>
              <a:t> 이벤트를 발생시켜 </a:t>
            </a:r>
            <a:endParaRPr lang="en-US" altLang="ko-KR" dirty="0" smtClean="0"/>
          </a:p>
          <a:p>
            <a:r>
              <a:rPr lang="ko-KR" altLang="en-US" dirty="0" smtClean="0"/>
              <a:t>카트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product</a:t>
            </a:r>
            <a:r>
              <a:rPr lang="ko-KR" altLang="en-US" dirty="0" smtClean="0"/>
              <a:t>을 </a:t>
            </a:r>
            <a:r>
              <a:rPr lang="ko-KR" altLang="en-US" dirty="0"/>
              <a:t>제거하는 </a:t>
            </a:r>
            <a:r>
              <a:rPr lang="en-US" altLang="ko-KR" dirty="0" smtClean="0"/>
              <a:t>button</a:t>
            </a:r>
            <a:r>
              <a:rPr lang="ko-KR" altLang="en-US" dirty="0" smtClean="0"/>
              <a:t>을 </a:t>
            </a:r>
            <a:r>
              <a:rPr lang="ko-KR" altLang="en-US" dirty="0"/>
              <a:t>추가하십시오.</a:t>
            </a:r>
          </a:p>
        </p:txBody>
      </p:sp>
    </p:spTree>
    <p:extLst>
      <p:ext uri="{BB962C8B-B14F-4D97-AF65-F5344CB8AC3E}">
        <p14:creationId xmlns:p14="http://schemas.microsoft.com/office/powerpoint/2010/main" val="92587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Downloads Asset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2663" y="1930127"/>
            <a:ext cx="10515600" cy="4351338"/>
          </a:xfrm>
        </p:spPr>
        <p:txBody>
          <a:bodyPr/>
          <a:lstStyle/>
          <a:p>
            <a:r>
              <a:rPr lang="en-US" altLang="ko-KR" sz="4400" dirty="0">
                <a:hlinkClick r:id="rId2"/>
              </a:rPr>
              <a:t>http://</a:t>
            </a:r>
            <a:r>
              <a:rPr lang="en-US" altLang="ko-KR" sz="4400" dirty="0" smtClean="0">
                <a:hlinkClick r:id="rId2"/>
              </a:rPr>
              <a:t>bitly.kr/oPtDny1D5A</a:t>
            </a:r>
            <a:endParaRPr lang="en-US" altLang="ko-KR" sz="44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9506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Forms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Index10.html, Index10.js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83771" y="2341582"/>
            <a:ext cx="10570029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"style2.css"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-bar"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"cart"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Cart({{ 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cart.length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}})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premium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"premium"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@add-to-cart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updateCart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@remove-from-cart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removeItem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"index10.js"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31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Index10.js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4806" y="1438573"/>
            <a:ext cx="10458994" cy="40211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'product'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props: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premium: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requried: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template: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&lt;div class="product"&gt;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&lt;div class="product-image"&gt;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v-bind:src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="image" /&gt;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: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="image2" :alt="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"/&gt;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&lt;div class="product-info"&gt;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&lt;h1&gt;{{ brand }} {{ product }}&lt;/h1&gt;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&lt;h1&gt;{{ title }}&lt;/h1&gt;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v-if="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"&gt;In Stock&lt;/p&gt;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:class="{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outOfStock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}"&gt;Out of Stock&lt;/p&gt;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 v-if="inventory &gt; 10"&gt;In Stock&lt;/p&gt;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v-else-if="inventory&lt;=10 &amp;&amp; inventory &gt;0"&gt;Almost sold out!&lt;/p&gt;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:class="{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outOfStock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inventory &lt;=0 }"&gt;Out of Stock&lt;/p&gt;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 v-show="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"&gt;In Stock&lt;/p&gt;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&lt;span v-if="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"&gt;On Sale!&lt;/span&gt;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&lt;p&gt;{{ sale }}&lt;/p&gt;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&lt;p&gt;Shipping: {{ shipping }}&lt;/p&gt;               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&lt;li v-for="detail in details"&gt;{{ detail }}&lt;/li&gt;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&lt;div v-for="variant in variants" 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&lt;div v-for="(variant, index) in variants"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:key="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variant.variantId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class="color-box"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:style="{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backgroundColor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                   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@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(index)"&gt;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&lt;!-- &lt;p&gt; {{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}}&lt;/p&gt;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&lt;!-- &lt;p @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variant.variantImage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)"&gt; {{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}}&lt;/p&gt;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="cart += 1"&gt;Add to Cart&lt;/button&gt;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"&gt;Add to Cart&lt;/button&gt;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    :disabled="!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    :class="{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disabledButton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: 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}"&gt;Add to Cart&lt;/button&gt;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"&gt;Remove from cart&lt;/button&gt; --&gt;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&lt;button @click="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"&gt;Remove from cart&lt;/button&gt;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&lt;h2&gt;Reviews&lt;/h2&gt;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&lt;p v-if="!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reviews.length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"&gt;There are no reviews yet.&lt;/p&gt;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&lt;li v-for="review in reviews"&gt;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&lt;p&gt; {{ review.name }} 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&lt;p&gt;Rating : {{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review.rating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}} 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&lt;p&gt; {{ 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review.review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}} &lt;/p&gt;              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&lt;/li&gt;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&lt;product-review @review-submitted="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addReview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"&gt;&lt;/product-review&gt;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&lt;/div&gt;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`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brand: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Mastery'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'Socks is footwear'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image: "./assets/vmSocks-green-onWhite.jpg",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"A pair of socks"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true,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inventory: 11,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details: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'80% cotton'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'20% polyester'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'Gender-neutral'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variants: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2234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'./assets/vmSocks-green-onWhite.jpg'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2235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'./assets/vmSocks-blue-onWhite.jpg'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],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reviews: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this.cart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+= 1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},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) {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this.image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 }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$emit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'add-to-cart'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$emit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'remove-from-cart'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addReview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productReview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reviews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productReview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computed: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sale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are on sale!'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 are not on sale'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shipping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premium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"Free"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2.99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'product-review'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template: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&lt;form class="review-form" @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submit.prevent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 class="error" v-if="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errors.length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&lt;b&gt;Please correct the following error(s):&lt;/b&gt;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&lt;li v-for="error in errors"&gt;{{ error }}&lt;/li&gt;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&lt;label for="name"&gt;Name:&lt;/label&gt;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&lt;input id="name" v-model="name"&gt;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&lt;label for="review"&gt;Review:&lt;/label&gt;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id="review" v-model="review" required&gt;&lt;/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&lt;label for="rating"&gt;Rating:&lt;/label&gt;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&lt;select id="rating" v-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model.number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="rating"&gt;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&lt;option&gt;5&lt;/option&gt;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&lt;option&gt;4&lt;/option&gt;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&lt;option&gt;3&lt;/option&gt;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&lt;option&gt;2&lt;/option&gt;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&lt;option&gt;1&lt;/option&gt;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&lt;/select&gt;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&lt;input type="submit" value="Submit"&gt;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&lt;/p&gt;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  &lt;/form&gt;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  `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review: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rating: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errors: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review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rating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productReview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review: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review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rating: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rating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$emit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'review-submitted'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productReview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review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rating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(!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"Name Required."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(!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review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"Review Required."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(!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rating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"Rating Required."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6A9955"/>
                </a:solidFill>
                <a:latin typeface="Consolas" panose="020B0609020204030204" pitchFamily="49" charset="0"/>
              </a:rPr>
              <a:t>//Add a description to the data object with the value "A pair of warm, fuzzy socks". Then display the description using an expression in an p element, underneath the h1.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premium: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cart: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},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removeItem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-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&gt;=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--)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] ===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altLang="ko-KR" sz="11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splice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1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366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167DA-0711-4AC8-B361-885DAB818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8C90E9-8411-4719-8693-DDCDB6986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485" b="14212"/>
          <a:stretch/>
        </p:blipFill>
        <p:spPr>
          <a:xfrm>
            <a:off x="1840831" y="1840832"/>
            <a:ext cx="8510337" cy="478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82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D3D6DB-94E6-4540-98B5-75A2C7A40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0" r="30246" b="32631"/>
          <a:stretch/>
        </p:blipFill>
        <p:spPr>
          <a:xfrm>
            <a:off x="1668407" y="1522246"/>
            <a:ext cx="8855185" cy="485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CAEAD62-51A1-4850-A3BC-35853FCA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4C88E2-ED13-48B0-A2F2-73E6EF55E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457" y="5313408"/>
            <a:ext cx="6000206" cy="16948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600" dirty="0"/>
              <a:t>F</a:t>
            </a:r>
            <a:r>
              <a:rPr lang="en-US" altLang="ko-KR" sz="1600" dirty="0" smtClean="0"/>
              <a:t>orm</a:t>
            </a:r>
            <a:r>
              <a:rPr lang="ko-KR" altLang="en-US" sz="1600" dirty="0" smtClean="0"/>
              <a:t>에 </a:t>
            </a:r>
            <a:r>
              <a:rPr lang="ko-KR" altLang="en-US" sz="1600" dirty="0"/>
              <a:t>질문을 추가하십시오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"</a:t>
            </a:r>
            <a:r>
              <a:rPr lang="ko-KR" altLang="en-US" sz="1600" dirty="0"/>
              <a:t>이 제품을 추천 하시겠습니까</a:t>
            </a:r>
            <a:r>
              <a:rPr lang="en-US" altLang="ko-KR" sz="1600" dirty="0"/>
              <a:t>?"</a:t>
            </a:r>
          </a:p>
          <a:p>
            <a:endParaRPr lang="en-US" altLang="ko-KR" sz="1600" dirty="0"/>
          </a:p>
          <a:p>
            <a:pPr marL="0" indent="0">
              <a:buNone/>
            </a:pPr>
            <a:r>
              <a:rPr lang="en-US" altLang="ko-KR" sz="1600" b="1" dirty="0" smtClean="0"/>
              <a:t>radio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button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사용하여 응답을 가져 와서 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b="1" dirty="0" smtClean="0"/>
              <a:t>form Validation</a:t>
            </a:r>
            <a:r>
              <a:rPr lang="ko-KR" altLang="en-US" sz="1600" dirty="0" smtClean="0"/>
              <a:t>을 </a:t>
            </a:r>
            <a:r>
              <a:rPr lang="ko-KR" altLang="en-US" sz="1600" dirty="0"/>
              <a:t>통해 </a:t>
            </a:r>
            <a:r>
              <a:rPr lang="en-US" altLang="ko-KR" sz="1600" b="1" dirty="0" err="1"/>
              <a:t>productReview</a:t>
            </a:r>
            <a:r>
              <a:rPr lang="en-US" altLang="ko-KR" sz="1600" dirty="0"/>
              <a:t> </a:t>
            </a:r>
            <a:r>
              <a:rPr lang="ko-KR" altLang="en-US" sz="1600" dirty="0"/>
              <a:t>오브젝트에 추가하십시오</a:t>
            </a:r>
            <a:r>
              <a:rPr lang="en-US" altLang="ko-KR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70991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Index11.html, Index11.js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2389227"/>
            <a:ext cx="10515600" cy="36471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"style2.css"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-bar"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"cart"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Cart({{ </a:t>
            </a:r>
            <a:r>
              <a:rPr lang="en-US" altLang="ko-K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cart.length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}})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premium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"premium"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@add-to-cart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updateCart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>
                <a:solidFill>
                  <a:srgbClr val="9CDCFE"/>
                </a:solidFill>
                <a:latin typeface="Consolas" panose="020B0609020204030204" pitchFamily="49" charset="0"/>
              </a:rPr>
              <a:t>@remove-from-cart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removeItem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dirty="0">
                <a:solidFill>
                  <a:srgbClr val="CE9178"/>
                </a:solidFill>
                <a:latin typeface="Consolas" panose="020B0609020204030204" pitchFamily="49" charset="0"/>
              </a:rPr>
              <a:t>"index11.js"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1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2303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Index11.js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200" y="1825625"/>
            <a:ext cx="10515600" cy="477592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eventBus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'product'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props: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premium: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4EC9B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4EC9B0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requried: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template: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&lt;div class="product"&gt;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&lt;div class="product-image"&gt;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v-bind:src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="image" /&gt;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: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="image2" :alt="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"/&gt;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&lt;/div&gt;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&lt;div class="product-info"&gt;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&lt;h1&gt;{{ brand }} {{ product }}&lt;/h1&gt;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&lt;h1&gt;{{ title }}&lt;/h1&gt;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v-if="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"&gt;In Stock&lt;/p&gt;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:class="{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outOfStock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: !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}"&gt;Out of Stock&lt;/p&gt;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 v-if="inventory &gt; 10"&gt;In Stock&lt;/p&gt;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v-else-if="inventory&lt;=10 &amp;&amp; inventory &gt;0"&gt;Almost sold out!&lt;/p&gt;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 v-else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:class="{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outOfStock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: inventory &lt;=0 }"&gt;Out of Stock&lt;/p&gt;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 v-show="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"&gt;In Stock&lt;/p&gt;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&lt;span v-if="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"&gt;On Sale!&lt;/span&gt;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&lt;p&gt;{{ sale }}&lt;/p&gt;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&lt;p&gt;Shipping: {{ shipping }}&lt;/p&gt;                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&lt;li v-for="detail in details"&gt;{{ detail }}&lt;/li&gt;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&lt;/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&lt;div v-for="variant in variants" 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&lt;div v-for="(variant, index) in variants" 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:key="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variant.variantId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class="color-box"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:style="{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backgroundColor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}"                    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@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(index)"&gt;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&lt;!-- &lt;p&gt; {{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}}&lt;/p&gt;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&lt;!-- &lt;p @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mouseover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variant.variantImage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)"&gt; {{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variant.variantColor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}}&lt;/p&gt;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&lt;/div&gt;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="cart += 1"&gt;Add to Cart&lt;/button&gt;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"&gt;Add to Cart&lt;/button&gt;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&lt;button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 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    :disabled="!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        :class="{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disabledButton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: !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}"&gt;Add to Cart&lt;/button&gt;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&lt;!-- &lt;button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v-on:click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"&gt;Remove from cart&lt;/button&gt; --&gt;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    &lt;button @click="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"&gt;Remove from cart&lt;/button&gt;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&lt;/div&gt;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&lt;product-tabs :reviews="reviews"&gt;&lt;/product-tabs&gt;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&lt;/div&gt;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`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brand: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Mastery'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'Socks is footwear'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// image: "./assets/vmSocks-green-onWhite.jpg",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"A pair of socks"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050" dirty="0" err="1">
                <a:solidFill>
                  <a:srgbClr val="6A9955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: true,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// inventory: 11,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details: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'80% cotton'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'20% polyester'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'Gender-neutral'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variants: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2234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"green"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'./assets/vmSocks-green-onWhite.jpg'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2235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variantColor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'./assets/vmSocks-blue-onWhite.jpg'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],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reviews: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050" dirty="0" err="1">
                <a:solidFill>
                  <a:srgbClr val="6A9955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() {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05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this.cart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 += 1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// },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// </a:t>
            </a:r>
            <a:r>
              <a:rPr lang="en-US" altLang="ko-KR" sz="1050" dirty="0" err="1">
                <a:solidFill>
                  <a:srgbClr val="6A9955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: function (</a:t>
            </a:r>
            <a:r>
              <a:rPr lang="en-US" altLang="ko-KR" sz="105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) {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//   </a:t>
            </a:r>
            <a:r>
              <a:rPr lang="en-US" altLang="ko-KR" sz="1050" dirty="0" err="1">
                <a:solidFill>
                  <a:srgbClr val="6A9955"/>
                </a:solidFill>
                <a:latin typeface="Consolas" panose="020B0609020204030204" pitchFamily="49" charset="0"/>
              </a:rPr>
              <a:t>this.image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050" dirty="0" err="1">
                <a:solidFill>
                  <a:srgbClr val="6A9955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// }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addToCart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$emit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'add-to-cart'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removeFromCart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$emit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'remove-from-cart'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updateProduct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computed: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variantImage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inStock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selectedVariant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variantQuantity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sale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onSale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 are on sale!'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 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brand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 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 are not on sale'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shipping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premium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"Free"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2.99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mounted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eventBus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$on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'review-submitted'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productReview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reviews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productReview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   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'product-review'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template: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&lt;form class="review-form" @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submit.prevent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 class="error" v-if="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errors.length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&lt;b&gt;Please correct the following error(s):&lt;/b&gt;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&lt;li v-for="error in errors"&gt;{{ error }}&lt;/li&gt;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&lt;/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&lt;label for="name"&gt;Name:&lt;/label&gt;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&lt;input id="name" v-model="name"&gt;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&lt;label for="review"&gt;Review:&lt;/label&gt;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id="review" v-model="review" required&gt;&lt;/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&lt;label for="rating"&gt;Rating:&lt;/label&gt;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&lt;select id="rating" v-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model.number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="rating"&gt;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&lt;option&gt;5&lt;/option&gt;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&lt;option&gt;4&lt;/option&gt;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&lt;option&gt;3&lt;/option&gt;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&lt;option&gt;2&lt;/option&gt;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&lt;option&gt;1&lt;/option&gt;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&lt;/select&gt;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&lt;p&gt;Would you recommend this product?&lt;/p&gt;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&lt;label&gt;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Yes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&lt;input type="radio" value="Yes" v-model="recommend"/&gt;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&lt;/label&gt;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&lt;label&gt;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No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&lt;input type="radio" value="No" v-model="recommend"/&gt;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&lt;/label&gt;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&lt;input type="submit" value="Submit"&gt;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&lt;/form&gt;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`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review: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rating: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recommend: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errors: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[]      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review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rating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productReview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name: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review: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review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rating: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rating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recommend: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recommend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eventBus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$emit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'review-submitted'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productReview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review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rating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recommend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(!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"Name Required."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(!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review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"Review Required."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(!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rating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"Rating Required."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(!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recommend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errors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"Recommend Required."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'product-tabs'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props: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reviews: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4EC9B0"/>
                </a:solidFill>
                <a:latin typeface="Consolas" panose="020B0609020204030204" pitchFamily="49" charset="0"/>
              </a:rPr>
              <a:t>Array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required: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template: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&lt;div&gt;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&lt;span class="tab"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:class="{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activeTab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selectedTab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=== tab }"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v-for="(tab, index) in tabs" 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:key="index"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@click="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selectedTab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= tab"&gt;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{{ tab }}&lt;/span&gt;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&lt;div&gt;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&lt;h2&gt;Reviews&lt;/h2&gt;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&lt;div v-show="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selectedTab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=== 'Reviews'"&gt;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&lt;p v-if="!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reviews.length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"&gt;There are no reviews yet.&lt;/p&gt;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&lt;li v-for="review in reviews"&gt;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&lt;p&gt; {{ review.name }} 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&lt;p&gt;Rating : {{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review.rating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}} 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&lt;p&gt; {{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review.review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}} 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&lt;p&gt;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Recommed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: {{ 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review.recommend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}} &lt;/p&gt;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  &lt;/li&gt;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  &lt;/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  &lt;/div&gt;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&lt;/div&gt;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  &lt;product-review v-show="</a:t>
            </a:r>
            <a:r>
              <a:rPr lang="en-US" altLang="ko-K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selectedTab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=== 'Make a Review'"&gt;&lt;/product-review&gt;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&lt;/div&gt;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  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  `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>
                <a:solidFill>
                  <a:srgbClr val="DCDCAA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tabs: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[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'Reviews'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'Make a Review'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selectedTab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'Reviews'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>
                <a:solidFill>
                  <a:srgbClr val="6A9955"/>
                </a:solidFill>
                <a:latin typeface="Consolas" panose="020B0609020204030204" pitchFamily="49" charset="0"/>
              </a:rPr>
              <a:t>//Add a description to the data object with the value "A pair of warm, fuzzy socks". Then display the description using an expression in an p element, underneath the h1.</a:t>
            </a:r>
            <a:endParaRPr lang="en-US" altLang="ko-K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premium: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cart: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[]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methods: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updateCart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},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removeItem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- 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&gt;= 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--)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sz="105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] === </a:t>
            </a:r>
            <a:r>
              <a:rPr lang="en-US" altLang="ko-KR" sz="10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</a:t>
            </a:r>
            <a:r>
              <a:rPr lang="en-US" altLang="ko-K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cart</a:t>
            </a:r>
            <a:r>
              <a:rPr lang="en-US" altLang="ko-K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splice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sz="105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05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3381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5A39E-9AC4-40C8-AAAF-7C14FACE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908E5-D48A-49E6-A74D-D1DB4D6D1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https://kr.vuejs.org/v2/guide/forms.html</a:t>
            </a:r>
            <a:endParaRPr lang="en-US" dirty="0"/>
          </a:p>
          <a:p>
            <a:r>
              <a:rPr lang="en-US" dirty="0">
                <a:hlinkClick r:id="rId3"/>
              </a:rPr>
              <a:t>https://kr.vuejs.org/v2/guide/events.html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846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76DE4-95CD-488E-8EF5-662079C8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FAB61B-5A27-4A36-9359-665918372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485" b="14211"/>
          <a:stretch/>
        </p:blipFill>
        <p:spPr>
          <a:xfrm>
            <a:off x="2390274" y="1888957"/>
            <a:ext cx="7932821" cy="441145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48000" y="49280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Shipping cost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en-US" altLang="ko-KR" dirty="0" smtClean="0"/>
              <a:t>details</a:t>
            </a:r>
            <a:r>
              <a:rPr lang="ko-KR" altLang="en-US" dirty="0" smtClean="0"/>
              <a:t>을 </a:t>
            </a:r>
            <a:r>
              <a:rPr lang="ko-KR" altLang="en-US" dirty="0"/>
              <a:t>각각 표시하는 </a:t>
            </a:r>
            <a:endParaRPr lang="en-US" altLang="ko-KR" dirty="0" smtClean="0"/>
          </a:p>
          <a:p>
            <a:r>
              <a:rPr lang="ko-KR" altLang="en-US" dirty="0" smtClean="0"/>
              <a:t>“</a:t>
            </a:r>
            <a:r>
              <a:rPr lang="en-US" altLang="ko-KR" dirty="0" smtClean="0"/>
              <a:t>Shipping</a:t>
            </a:r>
            <a:r>
              <a:rPr lang="ko-KR" altLang="en-US" dirty="0" smtClean="0"/>
              <a:t>"</a:t>
            </a:r>
            <a:r>
              <a:rPr lang="ko-KR" altLang="en-US" dirty="0"/>
              <a:t>및 </a:t>
            </a:r>
            <a:r>
              <a:rPr lang="ko-KR" altLang="en-US" dirty="0" smtClean="0"/>
              <a:t>“</a:t>
            </a:r>
            <a:r>
              <a:rPr lang="en-US" altLang="ko-KR" dirty="0" smtClean="0"/>
              <a:t>Detail</a:t>
            </a:r>
            <a:r>
              <a:rPr lang="ko-KR" altLang="en-US" dirty="0" smtClean="0"/>
              <a:t>＂</a:t>
            </a:r>
            <a:r>
              <a:rPr lang="en-US" altLang="ko-KR" dirty="0" smtClean="0"/>
              <a:t>Tap</a:t>
            </a:r>
            <a:r>
              <a:rPr lang="ko-KR" altLang="en-US" dirty="0" smtClean="0"/>
              <a:t>을 </a:t>
            </a:r>
            <a:r>
              <a:rPr lang="ko-KR" altLang="en-US" dirty="0"/>
              <a:t>작성하십시오.</a:t>
            </a:r>
          </a:p>
        </p:txBody>
      </p:sp>
    </p:spTree>
    <p:extLst>
      <p:ext uri="{BB962C8B-B14F-4D97-AF65-F5344CB8AC3E}">
        <p14:creationId xmlns:p14="http://schemas.microsoft.com/office/powerpoint/2010/main" val="227889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Index1.html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426594"/>
            <a:ext cx="8368937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styleshhet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"product-info"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{{ product }}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&lt;!-- &lt;h2&gt;{{ </a:t>
            </a:r>
            <a:r>
              <a:rPr lang="en-US" altLang="ko-KR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sz="1400" dirty="0">
                <a:solidFill>
                  <a:srgbClr val="6A9955"/>
                </a:solidFill>
                <a:latin typeface="Consolas" panose="020B0609020204030204" pitchFamily="49" charset="0"/>
              </a:rPr>
              <a:t> }}&lt;/h2&gt; --&gt;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"index1.js"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839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639</TotalTime>
  <Words>19521</Words>
  <Application>Microsoft Office PowerPoint</Application>
  <PresentationFormat>와이드스크린</PresentationFormat>
  <Paragraphs>1377</Paragraphs>
  <Slides>87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6" baseType="lpstr">
      <vt:lpstr>Arial Unicode MS</vt:lpstr>
      <vt:lpstr>inherit</vt:lpstr>
      <vt:lpstr>맑은 고딕</vt:lpstr>
      <vt:lpstr>Arial</vt:lpstr>
      <vt:lpstr>Arial</vt:lpstr>
      <vt:lpstr>Calibri</vt:lpstr>
      <vt:lpstr>Calibri Light</vt:lpstr>
      <vt:lpstr>Consolas</vt:lpstr>
      <vt:lpstr>Office 테마</vt:lpstr>
      <vt:lpstr>Vue JS 시작하기</vt:lpstr>
      <vt:lpstr>PowerPoint 프레젠테이션</vt:lpstr>
      <vt:lpstr>PowerPoint 프레젠테이션</vt:lpstr>
      <vt:lpstr>1 – startVue.html</vt:lpstr>
      <vt:lpstr>1 – startVue.js</vt:lpstr>
      <vt:lpstr>PowerPoint 프레젠테이션</vt:lpstr>
      <vt:lpstr>PowerPoint 프레젠테이션</vt:lpstr>
      <vt:lpstr>Downloads Asset </vt:lpstr>
      <vt:lpstr>Index1.html</vt:lpstr>
      <vt:lpstr>Index1.js</vt:lpstr>
      <vt:lpstr>PowerPoint 프레젠테이션</vt:lpstr>
      <vt:lpstr>PowerPoint 프레젠테이션</vt:lpstr>
      <vt:lpstr>Attribute Binding</vt:lpstr>
      <vt:lpstr>Index2.html</vt:lpstr>
      <vt:lpstr>Index2.js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Conditional Rendering</vt:lpstr>
      <vt:lpstr>Index3.js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List Rendering</vt:lpstr>
      <vt:lpstr>Index4.js</vt:lpstr>
      <vt:lpstr>PowerPoint 프레젠테이션</vt:lpstr>
      <vt:lpstr>Event Handling</vt:lpstr>
      <vt:lpstr>Index5.js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Class &amp; Style Binding</vt:lpstr>
      <vt:lpstr>Index6.js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Computed Properties</vt:lpstr>
      <vt:lpstr>Index7.js</vt:lpstr>
      <vt:lpstr>PowerPoint 프레젠테이션</vt:lpstr>
      <vt:lpstr>PowerPoint 프레젠테이션</vt:lpstr>
      <vt:lpstr>Components</vt:lpstr>
      <vt:lpstr>Index8.js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Communicating Events</vt:lpstr>
      <vt:lpstr>Index9.js</vt:lpstr>
      <vt:lpstr>PowerPoint 프레젠테이션</vt:lpstr>
      <vt:lpstr>PowerPoint 프레젠테이션</vt:lpstr>
      <vt:lpstr>PowerPoint 프레젠테이션</vt:lpstr>
      <vt:lpstr>Forms</vt:lpstr>
      <vt:lpstr>Index10.js</vt:lpstr>
      <vt:lpstr>PowerPoint 프레젠테이션</vt:lpstr>
      <vt:lpstr>PowerPoint 프레젠테이션</vt:lpstr>
      <vt:lpstr>Tabs</vt:lpstr>
      <vt:lpstr>Index11.js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형옥</dc:creator>
  <cp:lastModifiedBy>SKCC</cp:lastModifiedBy>
  <cp:revision>54</cp:revision>
  <dcterms:created xsi:type="dcterms:W3CDTF">2020-06-07T11:26:25Z</dcterms:created>
  <dcterms:modified xsi:type="dcterms:W3CDTF">2020-06-08T05:31:07Z</dcterms:modified>
</cp:coreProperties>
</file>